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E82031-8570-4B0C-A950-E9C9F7211BE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93A3BC-DD8B-4659-A594-6B8423EB77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00200"/>
            <a:ext cx="8784976" cy="1780108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>Мой </a:t>
            </a:r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>город-Ростов-на-Дону</a:t>
            </a:r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>!»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797152"/>
            <a:ext cx="3736504" cy="14732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Выполнила работу воспитатель: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Щигорева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Елена Валерьевна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59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Ростовская детская железная дорога</a:t>
            </a:r>
          </a:p>
        </p:txBody>
      </p:sp>
    </p:spTree>
    <p:extLst>
      <p:ext uri="{BB962C8B-B14F-4D97-AF65-F5344CB8AC3E}">
        <p14:creationId xmlns:p14="http://schemas.microsoft.com/office/powerpoint/2010/main" val="54481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Памятник «Тачанка-</a:t>
            </a:r>
            <a:r>
              <a:rPr lang="ru-RU" dirty="0" err="1"/>
              <a:t>Ростовчанка</a:t>
            </a:r>
            <a:r>
              <a:rPr lang="ru-RU" dirty="0"/>
              <a:t>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5001419"/>
          </a:xfrm>
        </p:spPr>
      </p:pic>
    </p:spTree>
    <p:extLst>
      <p:ext uri="{BB962C8B-B14F-4D97-AF65-F5344CB8AC3E}">
        <p14:creationId xmlns:p14="http://schemas.microsoft.com/office/powerpoint/2010/main" val="132644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12968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Пушкинская улица</a:t>
            </a:r>
          </a:p>
        </p:txBody>
      </p:sp>
    </p:spTree>
    <p:extLst>
      <p:ext uri="{BB962C8B-B14F-4D97-AF65-F5344CB8AC3E}">
        <p14:creationId xmlns:p14="http://schemas.microsoft.com/office/powerpoint/2010/main" val="370592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59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Ростовский Цирк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7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12968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Стадион «Ростов Арена»</a:t>
            </a:r>
          </a:p>
        </p:txBody>
      </p:sp>
    </p:spTree>
    <p:extLst>
      <p:ext uri="{BB962C8B-B14F-4D97-AF65-F5344CB8AC3E}">
        <p14:creationId xmlns:p14="http://schemas.microsoft.com/office/powerpoint/2010/main" val="57573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Памятник </a:t>
            </a:r>
            <a:r>
              <a:rPr lang="ru-RU" dirty="0" err="1"/>
              <a:t>Ростовчанке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4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40960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Речной вокзал</a:t>
            </a:r>
          </a:p>
        </p:txBody>
      </p:sp>
    </p:spTree>
    <p:extLst>
      <p:ext uri="{BB962C8B-B14F-4D97-AF65-F5344CB8AC3E}">
        <p14:creationId xmlns:p14="http://schemas.microsoft.com/office/powerpoint/2010/main" val="324102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12968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Колесо обозрения «Одно небо»</a:t>
            </a:r>
          </a:p>
        </p:txBody>
      </p:sp>
    </p:spTree>
    <p:extLst>
      <p:ext uri="{BB962C8B-B14F-4D97-AF65-F5344CB8AC3E}">
        <p14:creationId xmlns:p14="http://schemas.microsoft.com/office/powerpoint/2010/main" val="386735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784976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Набережная Реки Дон.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84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496944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Мемориальный комплекс «</a:t>
            </a:r>
            <a:r>
              <a:rPr lang="ru-RU" dirty="0" err="1" smtClean="0"/>
              <a:t>Кумженская</a:t>
            </a:r>
            <a:r>
              <a:rPr lang="ru-RU" dirty="0" smtClean="0"/>
              <a:t> роща»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05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Театральная площадь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79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496944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Мемориал «Воинам-Освободителям»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88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496944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Мемориал «Памяти жертв фашизма»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84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712968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Ботанический сад ЮФУ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0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640960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Горького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09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640960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Зоопарк Ростова-на-Дону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972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</TotalTime>
  <Words>67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Candara</vt:lpstr>
      <vt:lpstr>Symbol</vt:lpstr>
      <vt:lpstr>Волна</vt:lpstr>
      <vt:lpstr>«Мой город-Ростов-на-Дону!»</vt:lpstr>
      <vt:lpstr>Набережная Реки Дон.</vt:lpstr>
      <vt:lpstr>Мемориальный комплекс «Кумженская роща»</vt:lpstr>
      <vt:lpstr>Театральная площадь</vt:lpstr>
      <vt:lpstr>Мемориал «Воинам-Освободителям»</vt:lpstr>
      <vt:lpstr>Мемориал «Памяти жертв фашизма»</vt:lpstr>
      <vt:lpstr>Ботанический сад ЮФУ</vt:lpstr>
      <vt:lpstr>Парк Горького</vt:lpstr>
      <vt:lpstr>Зоопарк Ростова-на-Дону</vt:lpstr>
      <vt:lpstr>Ростовская детская железная дорога</vt:lpstr>
      <vt:lpstr>Памятник «Тачанка-Ростовчанка»</vt:lpstr>
      <vt:lpstr>Пушкинская улица</vt:lpstr>
      <vt:lpstr>Ростовский Цирк</vt:lpstr>
      <vt:lpstr>Стадион «Ростов Арена»</vt:lpstr>
      <vt:lpstr>Памятник Ростовчанке</vt:lpstr>
      <vt:lpstr>Речной вокзал</vt:lpstr>
      <vt:lpstr>Колесо обозрения «Одно небо»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Мой город-Ростов-на-Дону!</dc:title>
  <dc:creator>User</dc:creator>
  <cp:lastModifiedBy>Metodist</cp:lastModifiedBy>
  <cp:revision>6</cp:revision>
  <dcterms:created xsi:type="dcterms:W3CDTF">2024-04-07T18:00:14Z</dcterms:created>
  <dcterms:modified xsi:type="dcterms:W3CDTF">2024-04-27T12:12:06Z</dcterms:modified>
</cp:coreProperties>
</file>