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56" r:id="rId2"/>
    <p:sldId id="283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0" autoAdjust="0"/>
  </p:normalViewPr>
  <p:slideViewPr>
    <p:cSldViewPr>
      <p:cViewPr varScale="1">
        <p:scale>
          <a:sx n="58" d="100"/>
          <a:sy n="58" d="100"/>
        </p:scale>
        <p:origin x="11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9358-AB9D-440D-8015-95C3CA8EC51B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BE52-B390-4CF0-9973-667EB0734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8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6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5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9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5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2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8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9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2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8E41CC3-62CC-4CAB-8D65-605A51F0016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6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8640"/>
            <a:ext cx="8501122" cy="2856585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ОБИТАТЕЛИ ЛЕСА</a:t>
            </a:r>
            <a:endParaRPr lang="ru-RU" sz="54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E77250-D32B-4F39-A3CC-A700EBF136C6}"/>
              </a:ext>
            </a:extLst>
          </p:cNvPr>
          <p:cNvSpPr txBox="1"/>
          <p:nvPr/>
        </p:nvSpPr>
        <p:spPr>
          <a:xfrm>
            <a:off x="3851920" y="57220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Выполнила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 воспитатель   </a:t>
            </a:r>
            <a:r>
              <a:rPr lang="ru-RU" i="1" dirty="0" err="1" smtClean="0"/>
              <a:t>Дениченко</a:t>
            </a:r>
            <a:r>
              <a:rPr lang="ru-RU" i="1" dirty="0" smtClean="0"/>
              <a:t> Альбина Витальевна</a:t>
            </a:r>
            <a:endParaRPr lang="ru-RU" i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9A3524-FBE3-4721-A5B2-97126DE05E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32" y="3812776"/>
            <a:ext cx="2088232" cy="17494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10BA958-4758-4052-9B9B-71B64C954F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895133"/>
            <a:ext cx="2088232" cy="183528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B7B2E23-4181-49A9-987F-A3580133A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054052"/>
            <a:ext cx="2171733" cy="1628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C5B2A9C-3085-4533-A097-9113E647D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81" y="3490011"/>
            <a:ext cx="3547886" cy="19956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76AF473-8E31-4165-9C8E-F4758DFA0A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752" y="1965263"/>
            <a:ext cx="2385671" cy="1790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creto_de_la_hibernaci_n_de_los_oso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50383"/>
            <a:ext cx="7749085" cy="57572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3265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Важно я хожу по бору, Съесть могу и мухоморы.</a:t>
            </a:r>
          </a:p>
          <a:p>
            <a:pPr algn="ctr"/>
            <a:r>
              <a:rPr lang="ru-RU" sz="3600" dirty="0"/>
              <a:t>Не боюсь в лесу врага-</a:t>
            </a:r>
          </a:p>
          <a:p>
            <a:pPr algn="ctr"/>
            <a:r>
              <a:rPr lang="ru-RU" sz="3600" dirty="0"/>
              <a:t>Есть копыта и рога!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8631BE-A0E0-418E-B161-7E068250D4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281" y="2564904"/>
            <a:ext cx="4176463" cy="412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44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59" y="259840"/>
            <a:ext cx="7897082" cy="4321288"/>
          </a:xfrm>
        </p:spPr>
      </p:pic>
      <p:sp>
        <p:nvSpPr>
          <p:cNvPr id="5" name="TextBox 4"/>
          <p:cNvSpPr txBox="1"/>
          <p:nvPr/>
        </p:nvSpPr>
        <p:spPr>
          <a:xfrm>
            <a:off x="250001" y="4862307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Лось – крупное животное с мощными ногами, горбоносой мордой, высокой холкой и торчащими ушками. У взрослых самцов есть крупные, широкие рога, которые они сбрасывают зимой. Шерсть коричневого цвета.</a:t>
            </a:r>
          </a:p>
          <a:p>
            <a:pPr algn="just"/>
            <a:r>
              <a:rPr lang="ru-RU" dirty="0"/>
              <a:t>Питаются лоси ветками деревьев и кустарников, осока, а также болотная растительность.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-лося-фо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70507"/>
            <a:ext cx="8534752" cy="490243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404664"/>
            <a:ext cx="7490793" cy="56366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/>
              <a:t>Сердитый недотрога</a:t>
            </a:r>
          </a:p>
          <a:p>
            <a:pPr algn="ctr">
              <a:buNone/>
            </a:pPr>
            <a:r>
              <a:rPr lang="ru-RU" sz="3600" dirty="0"/>
              <a:t>Живет в глуши лесной.</a:t>
            </a:r>
          </a:p>
          <a:p>
            <a:pPr algn="ctr">
              <a:buNone/>
            </a:pPr>
            <a:r>
              <a:rPr lang="ru-RU" sz="3600" dirty="0"/>
              <a:t>Иголок очень много,</a:t>
            </a:r>
          </a:p>
          <a:p>
            <a:pPr algn="ctr">
              <a:buNone/>
            </a:pPr>
            <a:r>
              <a:rPr lang="ru-RU" sz="3600" dirty="0"/>
              <a:t>А нитки не одной.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CD6950-2158-4BF4-85D8-6FBC09B833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025858"/>
            <a:ext cx="5832648" cy="335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ih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225" y="316082"/>
            <a:ext cx="6573549" cy="4510593"/>
          </a:xfrm>
        </p:spPr>
      </p:pic>
      <p:sp>
        <p:nvSpPr>
          <p:cNvPr id="6" name="TextBox 5"/>
          <p:cNvSpPr txBox="1"/>
          <p:nvPr/>
        </p:nvSpPr>
        <p:spPr>
          <a:xfrm>
            <a:off x="580996" y="543878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420" y="4826675"/>
            <a:ext cx="8759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Спина ежика покрыта иглами. Иголочки на  спине белые  у основания и на кончике, а в середине черные, животик покрыт мягкой шерсткой коричневого или белого цвета.</a:t>
            </a:r>
          </a:p>
          <a:p>
            <a:r>
              <a:rPr lang="ru-RU" dirty="0"/>
              <a:t>Мордочка вытянутая и заканчивается острым носиком. Глазки круглые и черные. Ушки мелкие, зубки острые.</a:t>
            </a:r>
          </a:p>
          <a:p>
            <a:r>
              <a:rPr lang="ru-RU" dirty="0"/>
              <a:t>Питается личинками насекомых,  улитками, червями, слизняками, многоножками, а также ягодами, желудями и грибами.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4-Еж-выглядывает-из-но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80875" cy="56539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416824" cy="29523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Это что за зверь лесной,</a:t>
            </a:r>
          </a:p>
          <a:p>
            <a:pPr algn="ctr">
              <a:buNone/>
            </a:pPr>
            <a:r>
              <a:rPr lang="ru-RU" sz="3600" dirty="0"/>
              <a:t>Встал, как столбик под сосной.</a:t>
            </a:r>
          </a:p>
          <a:p>
            <a:pPr algn="ctr">
              <a:buNone/>
            </a:pPr>
            <a:r>
              <a:rPr lang="ru-RU" sz="3600" dirty="0"/>
              <a:t>И стоит среди травы-</a:t>
            </a:r>
          </a:p>
          <a:p>
            <a:pPr algn="ctr">
              <a:buNone/>
            </a:pPr>
            <a:r>
              <a:rPr lang="ru-RU" sz="3600" dirty="0"/>
              <a:t>Уши больше головы?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72090E-C2A3-45AB-AC3E-083032F42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80928"/>
            <a:ext cx="7560840" cy="381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08912" cy="144016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снится-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648"/>
            <a:ext cx="5544616" cy="4270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9251BB-B802-4738-B535-52EAFECD076F}"/>
              </a:ext>
            </a:extLst>
          </p:cNvPr>
          <p:cNvSpPr txBox="1"/>
          <p:nvPr/>
        </p:nvSpPr>
        <p:spPr>
          <a:xfrm>
            <a:off x="251520" y="3861048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            </a:t>
            </a:r>
          </a:p>
          <a:p>
            <a:endParaRPr lang="ru-RU" sz="1600" dirty="0"/>
          </a:p>
          <a:p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n-lt"/>
              </a:rPr>
              <a:t>  Живет заяц в лесу. Уши у него длинные, маленький хвост, задние лапы – сильные. 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  Летом заяц – серый, рыжевато-серый, грифельный. Зимой – белый. Врагов у зайца – 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  хоть отбавляй. Волки, лисы, хищные птицы, всех он опасается. Но догнать и поймать зайца непросто. Лапы у него сильные и прыгучие.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Питаются зайцы в основном растительной пищей- корнями и корой деревьев, листьями и стеблями растений, овощами и фруктами.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rolik_po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476672"/>
            <a:ext cx="8474777" cy="57717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dirty="0">
                <a:solidFill>
                  <a:srgbClr val="C00000"/>
                </a:solidFill>
              </a:rPr>
              <a:t>: </a:t>
            </a:r>
          </a:p>
          <a:p>
            <a:pPr algn="just">
              <a:buNone/>
            </a:pPr>
            <a:r>
              <a:rPr lang="ru-RU" dirty="0"/>
              <a:t>Закрепить знания детей о диких животных.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Образовательная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 algn="just">
              <a:buNone/>
            </a:pPr>
            <a:r>
              <a:rPr lang="ru-RU" dirty="0" smtClean="0"/>
              <a:t>углублять </a:t>
            </a:r>
            <a:r>
              <a:rPr lang="ru-RU" dirty="0"/>
              <a:t>знания детей о диких животных, названиях детенышей;</a:t>
            </a:r>
          </a:p>
          <a:p>
            <a:pPr algn="just">
              <a:buNone/>
            </a:pPr>
            <a:r>
              <a:rPr lang="ru-RU" dirty="0"/>
              <a:t>расширять представление о среде обитания животных.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Развивающие</a:t>
            </a:r>
            <a:r>
              <a:rPr lang="ru-RU" dirty="0">
                <a:solidFill>
                  <a:srgbClr val="C00000"/>
                </a:solidFill>
              </a:rPr>
              <a:t>: </a:t>
            </a:r>
          </a:p>
          <a:p>
            <a:pPr algn="just">
              <a:buNone/>
            </a:pPr>
            <a:r>
              <a:rPr lang="ru-RU" dirty="0"/>
              <a:t>развивать внимание, память детей, наблюдательность, умение </a:t>
            </a:r>
            <a:r>
              <a:rPr lang="ru-RU" dirty="0" smtClean="0"/>
              <a:t>слушать</a:t>
            </a:r>
          </a:p>
          <a:p>
            <a:pPr algn="just">
              <a:buNone/>
            </a:pPr>
            <a:r>
              <a:rPr lang="ru-RU" dirty="0" smtClean="0"/>
              <a:t>взрослого</a:t>
            </a:r>
            <a:r>
              <a:rPr lang="ru-RU" dirty="0"/>
              <a:t>, отвечать на вопросы.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Воспитательная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воспитывать отзывчивость, доброжелательность, любознательность, бережное отношение к животным.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</a:rPr>
              <a:t>Оборудование: </a:t>
            </a:r>
          </a:p>
          <a:p>
            <a:pPr algn="just">
              <a:buNone/>
            </a:pPr>
            <a:r>
              <a:rPr lang="ru-RU" dirty="0"/>
              <a:t>Игрушки – заяц, волк, лиса, медведь,  кабан, ёжик, белка, лось. </a:t>
            </a:r>
          </a:p>
          <a:p>
            <a:pPr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16633"/>
            <a:ext cx="7202761" cy="25922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dirty="0"/>
              <a:t>Полосатая спинка, </a:t>
            </a:r>
          </a:p>
          <a:p>
            <a:pPr algn="ctr">
              <a:buNone/>
            </a:pPr>
            <a:r>
              <a:rPr lang="ru-RU" sz="4400" dirty="0"/>
              <a:t>Серая щетинка.</a:t>
            </a:r>
          </a:p>
          <a:p>
            <a:pPr algn="ctr">
              <a:buNone/>
            </a:pPr>
            <a:r>
              <a:rPr lang="ru-RU" sz="4400" dirty="0"/>
              <a:t>По лесу шатается,</a:t>
            </a:r>
          </a:p>
          <a:p>
            <a:pPr algn="ctr">
              <a:buNone/>
            </a:pPr>
            <a:r>
              <a:rPr lang="ru-RU" sz="4400" dirty="0"/>
              <a:t>Желудями питается.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DC585E-C0A6-4F9B-BC03-9A6CB82087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780928"/>
            <a:ext cx="5976664" cy="368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3450"/>
            <a:ext cx="8472518" cy="177455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Дикие свиньи живут в лесу. Они предпочитают серые, влажные места, где любят поваляться в грязи. У взрослого кабана есть клыки, напоминающие кинжалы. Клыками они выкапывают сочные корешки из земли и защищаются от врагов. Самку дикого кабана иногда называют чушкой.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Именно она строит сучьев большое гнездо для своего потомства. Поросята рождаются очень симпатичные, полосатые.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aban-ili-dikaya-svin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133" y="155801"/>
            <a:ext cx="7344816" cy="47525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2-Кабаны-поедаают-корни-растений-450x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57166"/>
            <a:ext cx="8352928" cy="606334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9011344" cy="6324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Хожу в пушистой шубке,</a:t>
            </a:r>
          </a:p>
          <a:p>
            <a:pPr algn="ctr">
              <a:buNone/>
            </a:pPr>
            <a:r>
              <a:rPr lang="ru-RU" sz="3600" dirty="0"/>
              <a:t>Живу в густом лесу.</a:t>
            </a:r>
          </a:p>
          <a:p>
            <a:pPr algn="ctr">
              <a:buNone/>
            </a:pPr>
            <a:r>
              <a:rPr lang="ru-RU" sz="3600" dirty="0"/>
              <a:t>В дупле на старом дубе</a:t>
            </a:r>
          </a:p>
          <a:p>
            <a:pPr algn="ctr">
              <a:buNone/>
            </a:pPr>
            <a:r>
              <a:rPr lang="ru-RU" sz="3600" dirty="0"/>
              <a:t>Орешки я грызу.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028922-AF3F-48B1-92C0-F91FA1C138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021540"/>
            <a:ext cx="5328592" cy="357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342799"/>
            <a:ext cx="7740352" cy="4511994"/>
          </a:xfrm>
        </p:spPr>
      </p:pic>
      <p:sp>
        <p:nvSpPr>
          <p:cNvPr id="5" name="TextBox 4"/>
          <p:cNvSpPr txBox="1"/>
          <p:nvPr/>
        </p:nvSpPr>
        <p:spPr>
          <a:xfrm>
            <a:off x="323528" y="515719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Белка – это  не большой грызун, обладательница пушистого хвоста, торчащих ушек с кисточками и ловких лапок.</a:t>
            </a:r>
          </a:p>
          <a:p>
            <a:r>
              <a:rPr lang="ru-RU" sz="1600" dirty="0"/>
              <a:t> Питается белочка растительной пищей – грибами ,ягодами, плодами деревьев, орехами, желудями.  Зверек очень забывчивый, на зиму запасая орешки, она их зарывает в землю, а потом не помнит где они.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677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429652" cy="612554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7248" cy="446449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141432-FDA3-4A0E-A15C-CC8CA5EC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587" y="796704"/>
            <a:ext cx="1481328" cy="1926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08B3B4-BEE5-40A8-97BD-A8780BC18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15928"/>
            <a:ext cx="1834896" cy="1249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71B454-BD09-4F6F-A080-E07F7A29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133" y="361832"/>
            <a:ext cx="1769102" cy="1856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33E2E6-0385-4CB9-BC07-0076E9368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672" y="4647024"/>
            <a:ext cx="2011680" cy="1414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4823C45-0CE5-48E6-945B-B74B8EAB0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6" y="4596736"/>
            <a:ext cx="2499360" cy="18409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8D42B5-7487-4DCE-8923-553E1C28FF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80" y="4639408"/>
            <a:ext cx="3108960" cy="1840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30689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/>
              <a:t>У меня роскошный хвост,</a:t>
            </a:r>
          </a:p>
          <a:p>
            <a:pPr algn="ctr">
              <a:buNone/>
            </a:pPr>
            <a:r>
              <a:rPr lang="ru-RU" sz="4400" dirty="0"/>
              <a:t>А характер мой не прост-</a:t>
            </a:r>
          </a:p>
          <a:p>
            <a:pPr algn="ctr">
              <a:buNone/>
            </a:pPr>
            <a:r>
              <a:rPr lang="ru-RU" sz="4400" dirty="0"/>
              <a:t>Я коварна и хитра.</a:t>
            </a:r>
          </a:p>
          <a:p>
            <a:pPr algn="ctr">
              <a:buNone/>
            </a:pPr>
            <a:r>
              <a:rPr lang="ru-RU" sz="4400" dirty="0"/>
              <a:t>Глубоко моя нора</a:t>
            </a:r>
            <a:br>
              <a:rPr lang="ru-RU" sz="4400" dirty="0"/>
            </a:b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439CD6-883C-49BA-B680-4ECF70BC7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492896"/>
            <a:ext cx="5770984" cy="407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8559155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5" y="332656"/>
            <a:ext cx="6336704" cy="4042817"/>
          </a:xfrm>
        </p:spPr>
      </p:pic>
      <p:sp>
        <p:nvSpPr>
          <p:cNvPr id="5" name="TextBox 4"/>
          <p:cNvSpPr txBox="1"/>
          <p:nvPr/>
        </p:nvSpPr>
        <p:spPr>
          <a:xfrm>
            <a:off x="467545" y="46531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Лиса имеет рыжий мех,  вытянутую, узкую морду,  длинный и пушистый хвост. </a:t>
            </a:r>
          </a:p>
          <a:p>
            <a:pPr algn="just"/>
            <a:r>
              <a:rPr lang="ru-RU" dirty="0"/>
              <a:t>Она живет в глубокой норе ,которую роет  в  овраге или под кустом. 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того ,чтобы там было тепло она ее устилает мохом , сухой травой и шерстью.</a:t>
            </a:r>
          </a:p>
          <a:p>
            <a:pPr algn="just"/>
            <a:r>
              <a:rPr lang="ru-RU" dirty="0"/>
              <a:t>Лисица – настоящий охотник, хищница, которая питается зайцами, утками, ежами, мышами, в деревнях ворует кур и яйца.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(24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2" y="247337"/>
            <a:ext cx="8484435" cy="6363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-215854"/>
            <a:ext cx="9083352" cy="38164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                              </a:t>
            </a:r>
          </a:p>
          <a:p>
            <a:pPr algn="ctr">
              <a:buNone/>
            </a:pPr>
            <a:r>
              <a:rPr lang="ru-RU" sz="3600" dirty="0"/>
              <a:t>Серый я, живу в лесу</a:t>
            </a:r>
          </a:p>
          <a:p>
            <a:pPr algn="ctr">
              <a:buNone/>
            </a:pPr>
            <a:r>
              <a:rPr lang="ru-RU" sz="3600" dirty="0"/>
              <a:t>Знаю рыжую лису.</a:t>
            </a:r>
          </a:p>
          <a:p>
            <a:pPr algn="ctr">
              <a:buNone/>
            </a:pPr>
            <a:r>
              <a:rPr lang="ru-RU" sz="3600" dirty="0"/>
              <a:t>Песню грустную тяну,</a:t>
            </a:r>
          </a:p>
          <a:p>
            <a:pPr algn="ctr">
              <a:buNone/>
            </a:pPr>
            <a:r>
              <a:rPr lang="ru-RU" sz="3600" dirty="0"/>
              <a:t>Громко вою на луну.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E6B850-91F3-4797-996B-73CA36395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708920"/>
            <a:ext cx="5040560" cy="376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Klyat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400600" cy="35709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9532" y="4069851"/>
            <a:ext cx="8496944" cy="287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Волк – стайное животное, которое живет как большими, так и маленькими семьями. Морда у волка вытянутая, зубы острые и крепкие. Шерсть обычно светло-серая, бывает с черным, белым или рыжеватым оттенком, встречаются волки с абсолютно черной и абсолютно белой шерстью.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Волки – хищники. Их добычею могут стать лоси, кабаны, бараны, косули, зайцы, белки, птицы и т.д.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35516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Из берлоги слышен храп-</a:t>
            </a:r>
          </a:p>
          <a:p>
            <a:pPr algn="ctr">
              <a:buNone/>
            </a:pPr>
            <a:r>
              <a:rPr lang="ru-RU" sz="3600" dirty="0"/>
              <a:t>Спит хозяин, косолап.</a:t>
            </a:r>
          </a:p>
          <a:p>
            <a:pPr algn="ctr">
              <a:buNone/>
            </a:pPr>
            <a:r>
              <a:rPr lang="ru-RU" sz="3600" dirty="0"/>
              <a:t> Всю округу замело,</a:t>
            </a:r>
          </a:p>
          <a:p>
            <a:pPr algn="ctr">
              <a:buNone/>
            </a:pPr>
            <a:r>
              <a:rPr lang="ru-RU" sz="3600" dirty="0"/>
              <a:t> Но ему во сне тепло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A40C73-16A6-47A6-88F0-527D8B66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52936"/>
            <a:ext cx="72831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medveditsa-s-medvezhat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404664"/>
            <a:ext cx="5562724" cy="3403192"/>
          </a:xfrm>
        </p:spPr>
      </p:pic>
      <p:sp>
        <p:nvSpPr>
          <p:cNvPr id="5" name="TextBox 4"/>
          <p:cNvSpPr txBox="1"/>
          <p:nvPr/>
        </p:nvSpPr>
        <p:spPr>
          <a:xfrm>
            <a:off x="366682" y="34385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6682" y="3881990"/>
            <a:ext cx="8453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Медведь – крупное хищное животное, которое умеет плавать и лазить по деревьям. Ноги у медведя толстые, голова массивная с небольшими ушами и глазами, цвет шерсти – коричневый. Хотя медведь – это типичный хищник, он с удовольствием поедает ягоды, плоды, зёрна, траву и  корешкам растений.</a:t>
            </a:r>
          </a:p>
          <a:p>
            <a:pPr algn="just" fontAlgn="base"/>
            <a:r>
              <a:rPr lang="ru-RU" dirty="0"/>
              <a:t>В зимний период медведь не нарушает тишину леса, он мирно спит до весны. В случае, если мишка недостаточно откормился осенью, он просыпается зимой и бродит в поисках пищи – становится шатуном.</a:t>
            </a:r>
          </a:p>
          <a:p>
            <a:pPr algn="just" fontAlgn="base"/>
            <a:r>
              <a:rPr lang="ru-RU" dirty="0"/>
              <a:t>В конце зимы в медвежьих берлогах появляются медвежата.  Медвежата – большие любители сладкого мёда, черники, малины.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482</TotalTime>
  <Words>556</Words>
  <Application>Microsoft Office PowerPoint</Application>
  <PresentationFormat>Экран (4:3)</PresentationFormat>
  <Paragraphs>81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               Дикие свиньи живут в лесу. Они предпочитают серые, влажные места, где любят поваляться в грязи. У взрослого кабана есть клыки, напоминающие кинжалы. Клыками они выкапывают сочные корешки из земли и защищаются от врагов. Самку дикого кабана иногда называют чушкой. Именно она строит сучьев большое гнездо для своего потомства. Поросята рождаются очень симпатичные, полосатые.          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 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  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</cp:lastModifiedBy>
  <cp:revision>39</cp:revision>
  <dcterms:created xsi:type="dcterms:W3CDTF">2017-11-06T06:11:46Z</dcterms:created>
  <dcterms:modified xsi:type="dcterms:W3CDTF">2024-04-04T15:09:43Z</dcterms:modified>
</cp:coreProperties>
</file>