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66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72287-3FE7-407B-B1CB-5347F13D2E6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A250-62A6-4E0E-AAA4-C847F439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5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A250-62A6-4E0E-AAA4-C847F4394F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2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CA1695-9260-4B79-AAAE-B64A1BF26BE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DA0BF7-DB57-4A69-889C-AE73EBA0BDF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672"/>
            <a:ext cx="7272809" cy="59046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8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944216"/>
          </a:xfrm>
        </p:spPr>
        <p:txBody>
          <a:bodyPr>
            <a:normAutofit/>
          </a:bodyPr>
          <a:lstStyle/>
          <a:p>
            <a:r>
              <a:rPr lang="ru-RU" dirty="0"/>
              <a:t>Суббота — </a:t>
            </a:r>
            <a:r>
              <a:rPr lang="ru-RU" dirty="0" err="1"/>
              <a:t>золовкины</a:t>
            </a:r>
            <a:r>
              <a:rPr lang="ru-RU" dirty="0"/>
              <a:t> посиделки.  Молодые невестки приглашали в гости к себе золовок. Новобрачная невестка должна была подарить золовкам подарки.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272808" cy="4320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2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Последний день Масленицы — Прощеное Воскресенье. В последний день Масленицы сжигают соломенное чучело — символ зимы. Провожают зиму до следующего года. </a:t>
            </a:r>
          </a:p>
          <a:p>
            <a:endParaRPr lang="ru-RU" dirty="0"/>
          </a:p>
          <a:p>
            <a:r>
              <a:rPr lang="ru-RU" dirty="0"/>
              <a:t>Все просят друг у друга прощения. Кланяются в ноги. А в ответ слышат знакомое: «Бог простит». Уходит Масленица, а вместе с ней и зима. Весна вступает в свои права.</a:t>
            </a:r>
          </a:p>
          <a:p>
            <a:endParaRPr lang="ru-RU" dirty="0"/>
          </a:p>
        </p:txBody>
      </p:sp>
      <p:pic>
        <p:nvPicPr>
          <p:cNvPr id="11267" name="Picture 3" descr="K:\0_8641c_9f446bcf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96744" cy="4104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0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71352662_MASLENNIC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96944" cy="6174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3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7560840" cy="1667272"/>
          </a:xfrm>
        </p:spPr>
        <p:txBody>
          <a:bodyPr/>
          <a:lstStyle/>
          <a:p>
            <a:r>
              <a:rPr lang="ru-RU" dirty="0"/>
              <a:t>Масленица — один из самых любимых в народе </a:t>
            </a:r>
            <a:r>
              <a:rPr lang="ru-RU" dirty="0" smtClean="0"/>
              <a:t>праздников. Это веселые </a:t>
            </a:r>
            <a:r>
              <a:rPr lang="ru-RU" dirty="0"/>
              <a:t>проводы </a:t>
            </a:r>
            <a:r>
              <a:rPr lang="ru-RU" dirty="0" smtClean="0"/>
              <a:t>зимы-встреча весны. Люди</a:t>
            </a:r>
            <a:r>
              <a:rPr lang="ru-RU" dirty="0"/>
              <a:t>, забывали про холода, зимние морозы, про тоску и печаль, и веселились от души. </a:t>
            </a:r>
          </a:p>
        </p:txBody>
      </p:sp>
      <p:pic>
        <p:nvPicPr>
          <p:cNvPr id="1026" name="Picture 2" descr="K:\масленница кустодиев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44" y="1789915"/>
            <a:ext cx="8064896" cy="47525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2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980728"/>
            <a:ext cx="3775968" cy="1440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Принято в масленицу строить городки из снега. После постройки, все дружно разрушают город, уничтожая последние проявления зимы снег и лед.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52400"/>
            <a:ext cx="4464496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на масленицу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56" y="692696"/>
            <a:ext cx="4185344" cy="28684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43711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Катание с гор, самая любимая масленичная забава. Считалось, что чем больше раз и дальше съедешь с горки, тем лучше будет урожай.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0576"/>
            <a:ext cx="4011166" cy="29639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6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4114800" cy="4608512"/>
          </a:xfrm>
          <a:effectLst>
            <a:softEdge rad="31750"/>
          </a:effectLst>
        </p:spPr>
        <p:txBody>
          <a:bodyPr/>
          <a:lstStyle/>
          <a:p>
            <a:r>
              <a:rPr lang="ru-RU" dirty="0" smtClean="0"/>
              <a:t>К первому дню масленицы изготавливали чучело масленицы. Делали, как правило, всем селом, наряжали в женскую одежду, повязывали платок. Всю неделю с чучелом возились: водили хороводы, возили на санях, а в последний день сжигали, уничтожая символ зимы, ожидая возрождения его весной в урожае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7"/>
            <a:ext cx="42484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3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0648"/>
            <a:ext cx="7869560" cy="223224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Начинается </a:t>
            </a:r>
            <a:r>
              <a:rPr lang="ru-RU" dirty="0"/>
              <a:t>Масленица в понедельник, который называется встреча.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Праздник открывали дети. Они зазывали и приветствовали Масленицу: «Масленица, красная краса, русая коса! Приезжай ко мне в тесовый дом душою потешиться, умом повеселиться, речью насладиться...»</a:t>
            </a:r>
          </a:p>
          <a:p>
            <a:r>
              <a:rPr lang="ru-RU" dirty="0"/>
              <a:t>После </a:t>
            </a:r>
            <a:r>
              <a:rPr lang="ru-RU" dirty="0" err="1"/>
              <a:t>заклички</a:t>
            </a:r>
            <a:r>
              <a:rPr lang="ru-RU" dirty="0"/>
              <a:t> ребята сбегали со снежных горок и радостно кричали: «Приехала Масленица! Приехала Масленица!»</a:t>
            </a:r>
          </a:p>
          <a:p>
            <a:r>
              <a:rPr lang="ru-RU" dirty="0"/>
              <a:t>А еще в этот день дети обходили соседей, поздравляли с наступлением  Масленицы и просили </a:t>
            </a:r>
            <a:r>
              <a:rPr lang="ru-RU" dirty="0" smtClean="0"/>
              <a:t>угощение.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K:\1265654592_kustod_255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344816" cy="39130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1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944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Во вторник — </a:t>
            </a:r>
            <a:r>
              <a:rPr lang="ru-RU" dirty="0" err="1"/>
              <a:t>заигрыши</a:t>
            </a:r>
            <a:r>
              <a:rPr lang="ru-RU" dirty="0"/>
              <a:t>.</a:t>
            </a:r>
          </a:p>
          <a:p>
            <a:r>
              <a:rPr lang="ru-RU" dirty="0"/>
              <a:t>С утра молодые люди катались на санках, ели блины. Звали родных и знакомых: «У нас горы готовы и блины испечены — просим жаловать».</a:t>
            </a:r>
          </a:p>
          <a:p>
            <a:r>
              <a:rPr lang="ru-RU" dirty="0"/>
              <a:t>Больше всего любили катание с ледяных горок: кто не скатился с горки, тот обидел Масленицу.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6247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7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2818656" cy="5256584"/>
          </a:xfrm>
        </p:spPr>
        <p:txBody>
          <a:bodyPr>
            <a:normAutofit/>
          </a:bodyPr>
          <a:lstStyle/>
          <a:p>
            <a:r>
              <a:rPr lang="ru-RU" dirty="0"/>
              <a:t>Среда — лакомки. В этот день зять приходил «к тёще на блины». Кроме зятя тёща приглашала и других гостей.</a:t>
            </a:r>
          </a:p>
        </p:txBody>
      </p:sp>
      <p:pic>
        <p:nvPicPr>
          <p:cNvPr id="7170" name="Picture 2" descr="K:\0_807a7_171558c8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5472608" cy="5256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0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764704"/>
            <a:ext cx="4678206" cy="21602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Четверг назывался  разгуляем. Масленица набирала полную силу. В этот день гуляли с утра до вечера, плясали, водили хороводы, пели частушки. </a:t>
            </a:r>
          </a:p>
        </p:txBody>
      </p:sp>
      <p:pic>
        <p:nvPicPr>
          <p:cNvPr id="8194" name="Picture 2" descr="K:\Конец Масленицы 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4829"/>
            <a:ext cx="4392488" cy="34563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5760640" cy="2989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50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3538736" cy="5472608"/>
          </a:xfrm>
        </p:spPr>
        <p:txBody>
          <a:bodyPr>
            <a:normAutofit/>
          </a:bodyPr>
          <a:lstStyle/>
          <a:p>
            <a:r>
              <a:rPr lang="ru-RU" dirty="0"/>
              <a:t>Пятница — тещины вечерки — была гостевым днем. В этот день зятья угощали своих тещ блинами. С почестями тещу и ее родню приглашали к обеду.</a:t>
            </a:r>
          </a:p>
        </p:txBody>
      </p:sp>
      <p:pic>
        <p:nvPicPr>
          <p:cNvPr id="9218" name="Picture 2" descr="K:\pancake-tuesday-in-a-village-maslenitsa-1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536504" cy="59406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06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432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Бумажная</vt:lpstr>
      <vt:lpstr>Презентация PowerPoint</vt:lpstr>
      <vt:lpstr>Презентация PowerPoint</vt:lpstr>
      <vt:lpstr>Игры на масленицу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Алёна Середина</cp:lastModifiedBy>
  <cp:revision>15</cp:revision>
  <dcterms:created xsi:type="dcterms:W3CDTF">2013-03-10T10:10:15Z</dcterms:created>
  <dcterms:modified xsi:type="dcterms:W3CDTF">2015-03-17T12:20:29Z</dcterms:modified>
</cp:coreProperties>
</file>