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CE1546-135C-4DF5-A675-4049F88A0916}" type="datetimeFigureOut">
              <a:rPr lang="ru-RU" smtClean="0"/>
              <a:t>пн 18.02.19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A5928E-CE72-4E97-BED3-E96E7F9C5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CE1546-135C-4DF5-A675-4049F88A0916}" type="datetimeFigureOut">
              <a:rPr lang="ru-RU" smtClean="0"/>
              <a:t>пн 18.02.19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5928E-CE72-4E97-BED3-E96E7F9C5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CE1546-135C-4DF5-A675-4049F88A0916}" type="datetimeFigureOut">
              <a:rPr lang="ru-RU" smtClean="0"/>
              <a:t>пн 18.02.19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5928E-CE72-4E97-BED3-E96E7F9C5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CE1546-135C-4DF5-A675-4049F88A0916}" type="datetimeFigureOut">
              <a:rPr lang="ru-RU" smtClean="0"/>
              <a:t>пн 18.02.19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5928E-CE72-4E97-BED3-E96E7F9C5F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CE1546-135C-4DF5-A675-4049F88A0916}" type="datetimeFigureOut">
              <a:rPr lang="ru-RU" smtClean="0"/>
              <a:t>пн 18.02.19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5928E-CE72-4E97-BED3-E96E7F9C5F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CE1546-135C-4DF5-A675-4049F88A0916}" type="datetimeFigureOut">
              <a:rPr lang="ru-RU" smtClean="0"/>
              <a:t>пн 18.02.19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5928E-CE72-4E97-BED3-E96E7F9C5F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CE1546-135C-4DF5-A675-4049F88A0916}" type="datetimeFigureOut">
              <a:rPr lang="ru-RU" smtClean="0"/>
              <a:t>пн 18.02.19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5928E-CE72-4E97-BED3-E96E7F9C5F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CE1546-135C-4DF5-A675-4049F88A0916}" type="datetimeFigureOut">
              <a:rPr lang="ru-RU" smtClean="0"/>
              <a:t>пн 18.02.19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5928E-CE72-4E97-BED3-E96E7F9C5F9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CE1546-135C-4DF5-A675-4049F88A0916}" type="datetimeFigureOut">
              <a:rPr lang="ru-RU" smtClean="0"/>
              <a:t>пн 18.02.19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5928E-CE72-4E97-BED3-E96E7F9C5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3CE1546-135C-4DF5-A675-4049F88A0916}" type="datetimeFigureOut">
              <a:rPr lang="ru-RU" smtClean="0"/>
              <a:t>пн 18.02.19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5928E-CE72-4E97-BED3-E96E7F9C5F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CE1546-135C-4DF5-A675-4049F88A0916}" type="datetimeFigureOut">
              <a:rPr lang="ru-RU" smtClean="0"/>
              <a:t>пн 18.02.19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A5928E-CE72-4E97-BED3-E96E7F9C5F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CE1546-135C-4DF5-A675-4049F88A0916}" type="datetimeFigureOut">
              <a:rPr lang="ru-RU" smtClean="0"/>
              <a:t>пн 18.02.19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A5928E-CE72-4E97-BED3-E96E7F9C5F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111111"/>
                </a:solidFill>
                <a:effectLst/>
                <a:latin typeface="Arial"/>
                <a:ea typeface="Times New Roman"/>
              </a:rPr>
              <a:t>Викторина по сказкам </a:t>
            </a:r>
            <a:br>
              <a:rPr lang="ru-RU" sz="4000" dirty="0" smtClean="0">
                <a:solidFill>
                  <a:srgbClr val="111111"/>
                </a:solidFill>
                <a:effectLst/>
                <a:latin typeface="Arial"/>
                <a:ea typeface="Times New Roman"/>
              </a:rPr>
            </a:br>
            <a:r>
              <a:rPr lang="ru-RU" sz="4000" dirty="0" smtClean="0">
                <a:solidFill>
                  <a:srgbClr val="111111"/>
                </a:solidFill>
                <a:effectLst/>
                <a:latin typeface="Arial"/>
                <a:ea typeface="Times New Roman"/>
              </a:rPr>
              <a:t>К.И. Чуковского</a:t>
            </a:r>
            <a:br>
              <a:rPr lang="ru-RU" sz="4000" dirty="0" smtClean="0">
                <a:solidFill>
                  <a:srgbClr val="111111"/>
                </a:solidFill>
                <a:effectLst/>
                <a:latin typeface="Arial"/>
                <a:ea typeface="Times New Roman"/>
              </a:rPr>
            </a:br>
            <a:r>
              <a:rPr lang="ru-RU" sz="4000" dirty="0" smtClean="0">
                <a:solidFill>
                  <a:srgbClr val="111111"/>
                </a:solidFill>
                <a:effectLst/>
                <a:latin typeface="Arial"/>
                <a:ea typeface="Times New Roman"/>
              </a:rPr>
              <a:t> </a:t>
            </a:r>
            <a:r>
              <a:rPr lang="ru-RU" sz="4000" i="1" dirty="0" smtClean="0">
                <a:solidFill>
                  <a:srgbClr val="111111"/>
                </a:solidFill>
                <a:effectLst/>
                <a:latin typeface="Arial"/>
                <a:ea typeface="Times New Roman"/>
              </a:rPr>
              <a:t>«Отгадай из какой </a:t>
            </a:r>
            <a:r>
              <a:rPr lang="ru-RU" sz="4000" b="1" i="1" dirty="0" smtClean="0">
                <a:solidFill>
                  <a:srgbClr val="111111"/>
                </a:solidFill>
                <a:effectLst/>
                <a:latin typeface="Arial"/>
                <a:ea typeface="Times New Roman"/>
              </a:rPr>
              <a:t>сказки</a:t>
            </a:r>
            <a:r>
              <a:rPr lang="ru-RU" sz="4000" i="1" dirty="0" smtClean="0">
                <a:solidFill>
                  <a:srgbClr val="111111"/>
                </a:solidFill>
                <a:effectLst/>
                <a:latin typeface="Arial"/>
                <a:ea typeface="Times New Roman"/>
              </a:rPr>
              <a:t>»</a:t>
            </a:r>
            <a:r>
              <a:rPr lang="ru-RU" sz="4000" dirty="0" smtClean="0">
                <a:solidFill>
                  <a:srgbClr val="111111"/>
                </a:solidFill>
                <a:effectLst/>
                <a:latin typeface="Arial"/>
                <a:ea typeface="Times New Roman"/>
              </a:rPr>
              <a:t>.</a:t>
            </a:r>
            <a:r>
              <a:rPr lang="ru-RU" dirty="0" smtClean="0">
                <a:solidFill>
                  <a:srgbClr val="111111"/>
                </a:solidFill>
                <a:effectLst/>
                <a:latin typeface="Arial"/>
                <a:ea typeface="Times New Roman"/>
              </a:rPr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718788"/>
            <a:ext cx="5857840" cy="1139212"/>
          </a:xfrm>
        </p:spPr>
        <p:txBody>
          <a:bodyPr>
            <a:noAutofit/>
          </a:bodyPr>
          <a:lstStyle/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Подготовила воспитатель Григорьева А. А.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г. Ростов-на- Дону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3" y="1836440"/>
            <a:ext cx="7221408" cy="375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971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654"/>
            <a:ext cx="5476254" cy="583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6476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Федора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2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24744"/>
            <a:ext cx="6048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Одеяло убежало,</a:t>
            </a:r>
          </a:p>
          <a:p>
            <a:r>
              <a:rPr lang="ru-RU" sz="4400" dirty="0"/>
              <a:t>Улетела простыня,</a:t>
            </a:r>
          </a:p>
          <a:p>
            <a:r>
              <a:rPr lang="ru-RU" sz="4400" dirty="0"/>
              <a:t>И подушка,</a:t>
            </a:r>
          </a:p>
          <a:p>
            <a:r>
              <a:rPr lang="ru-RU" sz="4400" dirty="0"/>
              <a:t>Как лягушка,</a:t>
            </a:r>
          </a:p>
          <a:p>
            <a:r>
              <a:rPr lang="ru-RU" sz="4400" dirty="0"/>
              <a:t>Убежала от меня…</a:t>
            </a:r>
          </a:p>
        </p:txBody>
      </p:sp>
    </p:spTree>
    <p:extLst>
      <p:ext uri="{BB962C8B-B14F-4D97-AF65-F5344CB8AC3E}">
        <p14:creationId xmlns:p14="http://schemas.microsoft.com/office/powerpoint/2010/main" val="163827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464496" cy="639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7299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2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548680"/>
            <a:ext cx="71287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+mj-lt"/>
                <a:cs typeface="Times New Roman" panose="02020603050405020304" pitchFamily="18" charset="0"/>
              </a:rPr>
              <a:t>Но однажды поутру</a:t>
            </a:r>
          </a:p>
          <a:p>
            <a:r>
              <a:rPr lang="ru-RU" sz="4400" dirty="0">
                <a:latin typeface="+mj-lt"/>
                <a:cs typeface="Times New Roman" panose="02020603050405020304" pitchFamily="18" charset="0"/>
              </a:rPr>
              <a:t>Прискакала кенгуру,</a:t>
            </a:r>
          </a:p>
          <a:p>
            <a:r>
              <a:rPr lang="ru-RU" sz="4400" dirty="0">
                <a:latin typeface="+mj-lt"/>
                <a:cs typeface="Times New Roman" panose="02020603050405020304" pitchFamily="18" charset="0"/>
              </a:rPr>
              <a:t>Увидала усача,</a:t>
            </a:r>
          </a:p>
          <a:p>
            <a:r>
              <a:rPr lang="ru-RU" sz="4400" dirty="0">
                <a:latin typeface="+mj-lt"/>
                <a:cs typeface="Times New Roman" panose="02020603050405020304" pitchFamily="18" charset="0"/>
              </a:rPr>
              <a:t>Закричала сгоряча:</a:t>
            </a:r>
          </a:p>
          <a:p>
            <a:r>
              <a:rPr lang="ru-RU" sz="4400" dirty="0">
                <a:latin typeface="+mj-lt"/>
                <a:cs typeface="Times New Roman" panose="02020603050405020304" pitchFamily="18" charset="0"/>
              </a:rPr>
              <a:t>«Разве это великан?</a:t>
            </a:r>
          </a:p>
          <a:p>
            <a:r>
              <a:rPr lang="ru-RU" sz="4400" dirty="0">
                <a:latin typeface="+mj-lt"/>
                <a:cs typeface="Times New Roman" panose="02020603050405020304" pitchFamily="18" charset="0"/>
              </a:rPr>
              <a:t>(Ха-ха ха!) </a:t>
            </a:r>
            <a:endParaRPr lang="ru-RU" sz="44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+mj-lt"/>
                <a:cs typeface="Times New Roman" panose="02020603050405020304" pitchFamily="18" charset="0"/>
              </a:rPr>
              <a:t>Это </a:t>
            </a:r>
            <a:r>
              <a:rPr lang="ru-RU" sz="4400" dirty="0">
                <a:latin typeface="+mj-lt"/>
                <a:cs typeface="Times New Roman" panose="02020603050405020304" pitchFamily="18" charset="0"/>
              </a:rPr>
              <a:t>просто </a:t>
            </a:r>
            <a:r>
              <a:rPr lang="ru-RU" sz="4400" u="sng" dirty="0">
                <a:latin typeface="+mj-lt"/>
                <a:cs typeface="Times New Roman" panose="02020603050405020304" pitchFamily="18" charset="0"/>
              </a:rPr>
              <a:t>таракан</a:t>
            </a:r>
            <a:r>
              <a:rPr lang="ru-RU" sz="4400" dirty="0"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498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0688"/>
            <a:ext cx="519425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90872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Тараканище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2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93629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Приходи к нему лечиться</a:t>
            </a:r>
          </a:p>
          <a:p>
            <a:r>
              <a:rPr lang="ru-RU" sz="4400" dirty="0" smtClean="0"/>
              <a:t>И корова, и волчица,</a:t>
            </a:r>
          </a:p>
          <a:p>
            <a:r>
              <a:rPr lang="ru-RU" sz="4400" dirty="0" smtClean="0"/>
              <a:t>И жучок, и червячок,</a:t>
            </a:r>
          </a:p>
          <a:p>
            <a:r>
              <a:rPr lang="ru-RU" sz="4400" dirty="0" smtClean="0"/>
              <a:t>И медведица!</a:t>
            </a:r>
          </a:p>
          <a:p>
            <a:r>
              <a:rPr lang="ru-RU" sz="4400" dirty="0" smtClean="0"/>
              <a:t>Всех излечит, исцелит</a:t>
            </a:r>
          </a:p>
          <a:p>
            <a:r>
              <a:rPr lang="ru-RU" sz="4400" dirty="0" smtClean="0"/>
              <a:t>Добрый доктор </a:t>
            </a:r>
            <a:r>
              <a:rPr lang="ru-RU" sz="4400" u="sng" dirty="0" smtClean="0"/>
              <a:t>Айболит!</a:t>
            </a:r>
            <a:endParaRPr lang="ru-RU" sz="4400" u="sng" dirty="0"/>
          </a:p>
        </p:txBody>
      </p:sp>
    </p:spTree>
    <p:extLst>
      <p:ext uri="{BB962C8B-B14F-4D97-AF65-F5344CB8AC3E}">
        <p14:creationId xmlns:p14="http://schemas.microsoft.com/office/powerpoint/2010/main" val="1114635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4441676" cy="592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90872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Айболит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16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784" y="260648"/>
            <a:ext cx="75756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Но весёлые зверята -</a:t>
            </a:r>
          </a:p>
          <a:p>
            <a:r>
              <a:rPr lang="ru-RU" sz="4400" dirty="0" smtClean="0"/>
              <a:t>Поросята, медвежата -</a:t>
            </a:r>
          </a:p>
          <a:p>
            <a:r>
              <a:rPr lang="ru-RU" sz="4400" dirty="0" smtClean="0"/>
              <a:t>Пуще прежнего шалят,</a:t>
            </a:r>
          </a:p>
          <a:p>
            <a:r>
              <a:rPr lang="ru-RU" sz="4400" dirty="0" smtClean="0"/>
              <a:t>Зайца слушать не хотят.</a:t>
            </a:r>
          </a:p>
          <a:p>
            <a:r>
              <a:rPr lang="ru-RU" sz="4400" dirty="0" smtClean="0"/>
              <a:t>Рыбы по полю гуляют,</a:t>
            </a:r>
          </a:p>
          <a:p>
            <a:r>
              <a:rPr lang="ru-RU" sz="4400" dirty="0" smtClean="0"/>
              <a:t>Жабы по небу летают,</a:t>
            </a:r>
          </a:p>
          <a:p>
            <a:r>
              <a:rPr lang="ru-RU" sz="4400" dirty="0" smtClean="0"/>
              <a:t>Мыши кошку изловили,</a:t>
            </a:r>
          </a:p>
          <a:p>
            <a:r>
              <a:rPr lang="ru-RU" sz="4400" dirty="0" smtClean="0"/>
              <a:t>В мышеловку посадили.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53399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260647"/>
            <a:ext cx="5141346" cy="638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76470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Путаница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22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621542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2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2" y="1737275"/>
            <a:ext cx="4536504" cy="35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53199"/>
            <a:ext cx="3998753" cy="281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42505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Корней Иванович Чуковский – детский писатель, автор множества известных сказок.</a:t>
            </a:r>
            <a:endParaRPr lang="ru-RU" sz="32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5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-</a:t>
            </a:r>
            <a:r>
              <a:rPr lang="ru-RU" sz="4400" dirty="0" smtClean="0"/>
              <a:t>Муха, муха- цокотуха,</a:t>
            </a:r>
          </a:p>
          <a:p>
            <a:r>
              <a:rPr lang="ru-RU" sz="4400" dirty="0" smtClean="0"/>
              <a:t>Позолоченное брюхо.</a:t>
            </a:r>
          </a:p>
          <a:p>
            <a:r>
              <a:rPr lang="ru-RU" sz="4400" dirty="0" smtClean="0"/>
              <a:t>Муха по полю пошла,</a:t>
            </a:r>
          </a:p>
          <a:p>
            <a:r>
              <a:rPr lang="ru-RU" sz="4400" dirty="0" smtClean="0"/>
              <a:t>Муха денежку нашла…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4035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476672"/>
            <a:ext cx="641582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34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24744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-Я кровожадный, </a:t>
            </a:r>
            <a:r>
              <a:rPr lang="ru-RU" sz="3600" dirty="0" smtClean="0"/>
              <a:t>я беспощадный</a:t>
            </a:r>
            <a:r>
              <a:rPr lang="ru-RU" sz="3600" dirty="0"/>
              <a:t>,</a:t>
            </a:r>
          </a:p>
          <a:p>
            <a:r>
              <a:rPr lang="ru-RU" sz="3600" dirty="0"/>
              <a:t>Я злой разбойник </a:t>
            </a:r>
            <a:r>
              <a:rPr lang="ru-RU" sz="3600" u="sng" dirty="0" smtClean="0"/>
              <a:t>(</a:t>
            </a:r>
            <a:r>
              <a:rPr lang="ru-RU" sz="3600" u="sng" dirty="0" err="1" smtClean="0"/>
              <a:t>Бармалей</a:t>
            </a:r>
            <a:r>
              <a:rPr lang="ru-RU" sz="3600" u="sng" dirty="0" smtClean="0"/>
              <a:t>!)</a:t>
            </a:r>
            <a:endParaRPr lang="ru-RU" sz="3600" u="sng" dirty="0"/>
          </a:p>
          <a:p>
            <a:r>
              <a:rPr lang="ru-RU" sz="3600" dirty="0"/>
              <a:t>И мне не надо</a:t>
            </a:r>
          </a:p>
          <a:p>
            <a:r>
              <a:rPr lang="ru-RU" sz="3600" dirty="0"/>
              <a:t>Ни марм</a:t>
            </a:r>
            <a:r>
              <a:rPr lang="ru-RU" sz="4400" dirty="0"/>
              <a:t>е</a:t>
            </a:r>
            <a:r>
              <a:rPr lang="ru-RU" sz="3600" dirty="0"/>
              <a:t>лада,</a:t>
            </a:r>
          </a:p>
          <a:p>
            <a:r>
              <a:rPr lang="ru-RU" sz="3600" dirty="0"/>
              <a:t>Ни шоколада,</a:t>
            </a:r>
          </a:p>
          <a:p>
            <a:r>
              <a:rPr lang="ru-RU" sz="3600" dirty="0"/>
              <a:t>А только маленьких,</a:t>
            </a:r>
          </a:p>
          <a:p>
            <a:r>
              <a:rPr lang="ru-RU" sz="3600" dirty="0"/>
              <a:t>Да, очень маленьких детей!</a:t>
            </a:r>
          </a:p>
        </p:txBody>
      </p:sp>
    </p:spTree>
    <p:extLst>
      <p:ext uri="{BB962C8B-B14F-4D97-AF65-F5344CB8AC3E}">
        <p14:creationId xmlns:p14="http://schemas.microsoft.com/office/powerpoint/2010/main" val="290415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85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2809" y="847809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Бармалей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2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3448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У меня зазвонил телефон,</a:t>
            </a:r>
          </a:p>
          <a:p>
            <a:r>
              <a:rPr lang="ru-RU" sz="4400" dirty="0"/>
              <a:t>-Кто говорит?</a:t>
            </a:r>
          </a:p>
          <a:p>
            <a:r>
              <a:rPr lang="ru-RU" sz="4400" dirty="0"/>
              <a:t>-Слон.</a:t>
            </a:r>
          </a:p>
          <a:p>
            <a:r>
              <a:rPr lang="ru-RU" sz="4400" dirty="0"/>
              <a:t>-От куда?</a:t>
            </a:r>
          </a:p>
          <a:p>
            <a:r>
              <a:rPr lang="ru-RU" sz="4400" dirty="0"/>
              <a:t>-О верблюда</a:t>
            </a:r>
          </a:p>
          <a:p>
            <a:r>
              <a:rPr lang="ru-RU" sz="4400" dirty="0"/>
              <a:t>-Что вам надо?</a:t>
            </a:r>
          </a:p>
          <a:p>
            <a:r>
              <a:rPr lang="ru-RU" sz="4400" dirty="0"/>
              <a:t>-Шоколада.</a:t>
            </a:r>
          </a:p>
        </p:txBody>
      </p:sp>
    </p:spTree>
    <p:extLst>
      <p:ext uri="{BB962C8B-B14F-4D97-AF65-F5344CB8AC3E}">
        <p14:creationId xmlns:p14="http://schemas.microsoft.com/office/powerpoint/2010/main" val="367118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814863" cy="608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0466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9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65527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-Уж не буду, уж не буду</a:t>
            </a:r>
          </a:p>
          <a:p>
            <a:r>
              <a:rPr lang="ru-RU" sz="4400" dirty="0"/>
              <a:t>Я посуду обижать.</a:t>
            </a:r>
          </a:p>
          <a:p>
            <a:r>
              <a:rPr lang="ru-RU" sz="4400" dirty="0"/>
              <a:t>Буду, буду я посуду</a:t>
            </a:r>
          </a:p>
          <a:p>
            <a:r>
              <a:rPr lang="ru-RU" sz="4400" dirty="0"/>
              <a:t>И любить и уважать!</a:t>
            </a:r>
          </a:p>
        </p:txBody>
      </p:sp>
    </p:spTree>
    <p:extLst>
      <p:ext uri="{BB962C8B-B14F-4D97-AF65-F5344CB8AC3E}">
        <p14:creationId xmlns:p14="http://schemas.microsoft.com/office/powerpoint/2010/main" val="835633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187</TotalTime>
  <Words>241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Викторина по сказкам  К.И. Чуковского  «Отгадай из какой сказки».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сказкам  К.И. Чуковского  «Отгадай из какой сказки».</dc:title>
  <dc:creator>toll</dc:creator>
  <cp:lastModifiedBy>toll</cp:lastModifiedBy>
  <cp:revision>12</cp:revision>
  <dcterms:created xsi:type="dcterms:W3CDTF">2019-02-16T14:56:26Z</dcterms:created>
  <dcterms:modified xsi:type="dcterms:W3CDTF">2019-02-18T15:57:48Z</dcterms:modified>
</cp:coreProperties>
</file>