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4" r:id="rId3"/>
    <p:sldId id="263" r:id="rId4"/>
    <p:sldId id="262" r:id="rId5"/>
    <p:sldId id="277" r:id="rId6"/>
    <p:sldId id="279" r:id="rId7"/>
    <p:sldId id="259" r:id="rId8"/>
    <p:sldId id="266" r:id="rId9"/>
    <p:sldId id="276" r:id="rId10"/>
    <p:sldId id="268" r:id="rId11"/>
    <p:sldId id="269" r:id="rId12"/>
    <p:sldId id="270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ortal2011.com/wp-content/uploads/2015/02/900093_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" y="188640"/>
            <a:ext cx="9022197" cy="63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Презентация к проекту «Зимние виды спорта»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Подготовила воспитатель Старченко А.В.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5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нвентарь скелетони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568952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1918"/>
            <a:ext cx="76140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Санный спорт.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Скелетон.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скелетониста – шлем, сани.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5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2"/>
    </mc:Choice>
    <mc:Fallback xmlns="">
      <p:transition spd="slow" advTm="2084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dou4.aramilgo.ru/teachers/11/fotos/1485498565/hello_html_7231b0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24536" cy="62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7" y="1196752"/>
            <a:ext cx="4067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Бобслей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бобслеистов 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сани(бобы), шлем, очки.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2"/>
    </mc:Choice>
    <mc:Fallback xmlns="">
      <p:transition spd="slow" advTm="2086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hddfhm.com/images/free-curling-sports-clipart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0553"/>
            <a:ext cx="8438770" cy="535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76672"/>
            <a:ext cx="7831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Керлинг.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керлингиста – щетка, камень.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4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11"/>
    </mc:Choice>
    <mc:Fallback xmlns="">
      <p:transition spd="slow" advTm="2181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132856"/>
            <a:ext cx="54875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0"/>
    </mc:Choice>
    <mc:Fallback xmlns="">
      <p:transition spd="slow" advTm="1023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инвентарь горнолыж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488" y="332656"/>
            <a:ext cx="7662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ыжный спорт.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Горные лыжи 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горнолыжника – лыжи, палки, очки.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59"/>
    </mc:Choice>
    <mc:Fallback xmlns="">
      <p:transition spd="slow" advTm="211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инвентарь лыжн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43634"/>
            <a:ext cx="65421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Бег на лыжах (лыжные гонки)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лыжника – лыжи, палки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50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47"/>
    </mc:Choice>
    <mc:Fallback xmlns="">
      <p:transition spd="slow" advTm="2114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инвентарь сноуборди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0" y="1988840"/>
            <a:ext cx="79208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6880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Сноубординг.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сноубордиста – доска(сноуборд) и ботинки, шлем, очки.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7"/>
    </mc:Choice>
    <mc:Fallback xmlns="">
      <p:transition spd="slow" advTm="2118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нвентарь прыгуна с трамп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6" y="1988840"/>
            <a:ext cx="82545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76672"/>
            <a:ext cx="8416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Прыжки с трамплина.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прыгуна с трамплина – очки, лыжи, шлем.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03"/>
    </mc:Choice>
    <mc:Fallback xmlns="">
      <p:transition spd="slow" advTm="2600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нвентарь биатлони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531706" cy="46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Биатлон.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биатлониста – винтовка, лыжи и палки.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5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4"/>
    </mc:Choice>
    <mc:Fallback xmlns="">
      <p:transition spd="slow" advTm="2078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инвентарь хоккеи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8217"/>
            <a:ext cx="87849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67544" y="260648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Хоккей.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хоккеиста – коньки, клюшка и шайба.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37"/>
    </mc:Choice>
    <mc:Fallback xmlns="">
      <p:transition spd="slow" advTm="2103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нвентарь конькобеж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5689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039" y="40466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Скоростной бег на коньках.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конькобежца – очки, коньки.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0"/>
    </mc:Choice>
    <mc:Fallback xmlns="">
      <p:transition spd="slow" advTm="211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нвентарь фигури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9647"/>
            <a:ext cx="8379296" cy="510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257175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Фигурное катание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Инвентарь фигуристки – коньки.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8"/>
    </mc:Choice>
    <mc:Fallback xmlns="">
      <p:transition spd="slow" advTm="2110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394</TotalTime>
  <Words>150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Georgia</vt:lpstr>
      <vt:lpstr>Times New Roman</vt:lpstr>
      <vt:lpstr>Trebuchet MS</vt:lpstr>
      <vt:lpstr>Воздушный поток</vt:lpstr>
      <vt:lpstr>Презентация к проекту «Зимние виды спорта»  Подготовила воспитатель Старченко А.В.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Алена</cp:lastModifiedBy>
  <cp:revision>21</cp:revision>
  <dcterms:created xsi:type="dcterms:W3CDTF">2017-08-21T19:26:58Z</dcterms:created>
  <dcterms:modified xsi:type="dcterms:W3CDTF">2024-04-07T17:49:40Z</dcterms:modified>
</cp:coreProperties>
</file>