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9" r:id="rId3"/>
    <p:sldId id="290" r:id="rId4"/>
    <p:sldId id="291" r:id="rId5"/>
    <p:sldId id="292" r:id="rId6"/>
    <p:sldId id="301" r:id="rId7"/>
    <p:sldId id="294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FEB4ABF-6785-4327-B522-8076A1C0F562}">
          <p14:sldIdLst>
            <p14:sldId id="256"/>
            <p14:sldId id="299"/>
            <p14:sldId id="290"/>
            <p14:sldId id="291"/>
            <p14:sldId id="292"/>
            <p14:sldId id="30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Pack by Diakov" initials="RbD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F2EA4-9288-4663-9750-6B92784F437F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7A801-757D-4D39-9B29-AE593B441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64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827584" y="548680"/>
            <a:ext cx="784887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item_4884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6136" y="188640"/>
            <a:ext cx="3178324" cy="21676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683568" y="476672"/>
            <a:ext cx="8064896" cy="59046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12375609571200265874pitr_Rocket_icon.svg.hi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079782">
            <a:off x="251520" y="4701520"/>
            <a:ext cx="1872208" cy="1900864"/>
          </a:xfrm>
          <a:prstGeom prst="rect">
            <a:avLst/>
          </a:prstGeom>
        </p:spPr>
      </p:pic>
      <p:sp>
        <p:nvSpPr>
          <p:cNvPr id="9" name="4-конечная звезда 8"/>
          <p:cNvSpPr/>
          <p:nvPr userDrawn="1"/>
        </p:nvSpPr>
        <p:spPr>
          <a:xfrm>
            <a:off x="467544" y="2564904"/>
            <a:ext cx="648072" cy="93610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 userDrawn="1"/>
        </p:nvSpPr>
        <p:spPr>
          <a:xfrm>
            <a:off x="179512" y="1340768"/>
            <a:ext cx="648072" cy="93610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 userDrawn="1"/>
        </p:nvSpPr>
        <p:spPr>
          <a:xfrm>
            <a:off x="179512" y="3717032"/>
            <a:ext cx="648072" cy="93610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 userDrawn="1"/>
        </p:nvSpPr>
        <p:spPr>
          <a:xfrm>
            <a:off x="2771800" y="5301208"/>
            <a:ext cx="648072" cy="93610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 userDrawn="1"/>
        </p:nvSpPr>
        <p:spPr>
          <a:xfrm>
            <a:off x="2123728" y="5733256"/>
            <a:ext cx="648072" cy="93610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 userDrawn="1"/>
        </p:nvSpPr>
        <p:spPr>
          <a:xfrm>
            <a:off x="611560" y="476672"/>
            <a:ext cx="648072" cy="93610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74560-69EA-46C1-A3A7-AD0E8A039387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E43B-42E3-4CF0-9C21-A9053DD416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37" y="341764"/>
            <a:ext cx="4464496" cy="5400600"/>
          </a:xfr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rgbClr val="FFFF00"/>
                </a:solidFill>
                <a:latin typeface="Georgia" pitchFamily="18" charset="0"/>
              </a:rPr>
              <a:t>КОСМОС </a:t>
            </a:r>
            <a:br>
              <a:rPr lang="ru-RU" sz="6600" b="1" i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ru-RU" sz="6600" b="1" i="1" dirty="0" smtClean="0">
                <a:solidFill>
                  <a:srgbClr val="FFFF00"/>
                </a:solidFill>
                <a:latin typeface="Georgia" pitchFamily="18" charset="0"/>
              </a:rPr>
              <a:t>ДЛЯ </a:t>
            </a:r>
            <a:r>
              <a:rPr lang="ru-RU" sz="6600" b="1" i="1" dirty="0" smtClean="0">
                <a:latin typeface="Georgia" pitchFamily="18" charset="0"/>
              </a:rPr>
              <a:t/>
            </a:r>
            <a:br>
              <a:rPr lang="ru-RU" sz="6600" b="1" i="1" dirty="0" smtClean="0">
                <a:latin typeface="Georgia" pitchFamily="18" charset="0"/>
              </a:rPr>
            </a:br>
            <a:r>
              <a:rPr lang="ru-RU" sz="6600" b="1" i="1" dirty="0" smtClean="0">
                <a:solidFill>
                  <a:srgbClr val="FFFF00"/>
                </a:solidFill>
                <a:latin typeface="Georgia" pitchFamily="18" charset="0"/>
              </a:rPr>
              <a:t>ДЕТЕЙ</a:t>
            </a:r>
            <a:endParaRPr lang="ru-RU" sz="6600" b="1" i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 rot="2005402">
            <a:off x="2209054" y="276131"/>
            <a:ext cx="490901" cy="45720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6" name="5-конечная звезда 5"/>
          <p:cNvSpPr/>
          <p:nvPr/>
        </p:nvSpPr>
        <p:spPr>
          <a:xfrm rot="21250461">
            <a:off x="8403815" y="5535401"/>
            <a:ext cx="381269" cy="45720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1243011"/>
            <a:ext cx="3992274" cy="399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5-конечная звезда 7"/>
          <p:cNvSpPr/>
          <p:nvPr/>
        </p:nvSpPr>
        <p:spPr>
          <a:xfrm rot="2005402">
            <a:off x="5676259" y="4162365"/>
            <a:ext cx="360040" cy="45720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V="1">
            <a:off x="4860032" y="1022003"/>
            <a:ext cx="476250" cy="44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5-конечная звезда 4"/>
          <p:cNvSpPr/>
          <p:nvPr/>
        </p:nvSpPr>
        <p:spPr>
          <a:xfrm rot="21231608">
            <a:off x="8591240" y="848669"/>
            <a:ext cx="360040" cy="45720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680919"/>
            <a:ext cx="45365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МАДОУ №304  </a:t>
            </a:r>
          </a:p>
          <a:p>
            <a:r>
              <a:rPr lang="ru-RU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Группа  16 </a:t>
            </a:r>
          </a:p>
          <a:p>
            <a:r>
              <a:rPr lang="ru-RU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Презентация по патриотическом воспитанию группе раннего возраста на тему :</a:t>
            </a:r>
          </a:p>
          <a:p>
            <a:r>
              <a:rPr lang="ru-RU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«Космос для детей»</a:t>
            </a:r>
            <a:endParaRPr lang="ru-RU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4695" y="6297832"/>
            <a:ext cx="3356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Воспитатель: Петросян М.Г.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pPr lvl="0">
              <a:spcBef>
                <a:spcPct val="0"/>
              </a:spcBef>
            </a:pPr>
            <a:r>
              <a:rPr lang="ru-RU" dirty="0" smtClean="0">
                <a:solidFill>
                  <a:srgbClr val="FFFF00"/>
                </a:solidFill>
                <a:ea typeface="+mn-ea"/>
                <a:cs typeface="+mn-cs"/>
              </a:rPr>
              <a:t>Когда вы ночью  выходите на улицу  </a:t>
            </a:r>
            <a:r>
              <a:rPr lang="ru-RU" dirty="0">
                <a:solidFill>
                  <a:srgbClr val="FFFF00"/>
                </a:solidFill>
                <a:ea typeface="+mn-ea"/>
                <a:cs typeface="+mn-cs"/>
              </a:rPr>
              <a:t>и </a:t>
            </a:r>
            <a:r>
              <a:rPr lang="ru-RU" dirty="0" smtClean="0">
                <a:solidFill>
                  <a:srgbClr val="FFFF00"/>
                </a:solidFill>
                <a:ea typeface="+mn-ea"/>
                <a:cs typeface="+mn-cs"/>
              </a:rPr>
              <a:t> поднимете голову  вверх,  </a:t>
            </a:r>
            <a:r>
              <a:rPr lang="ru-RU" dirty="0">
                <a:solidFill>
                  <a:srgbClr val="FFFF00"/>
                </a:solidFill>
                <a:ea typeface="+mn-ea"/>
                <a:cs typeface="+mn-cs"/>
              </a:rPr>
              <a:t>то </a:t>
            </a:r>
            <a:r>
              <a:rPr lang="ru-RU" dirty="0" smtClean="0">
                <a:solidFill>
                  <a:srgbClr val="FFFF00"/>
                </a:solidFill>
                <a:ea typeface="+mn-ea"/>
                <a:cs typeface="+mn-cs"/>
              </a:rPr>
              <a:t> вы  увидите </a:t>
            </a:r>
            <a:r>
              <a:rPr lang="ru-RU" dirty="0">
                <a:solidFill>
                  <a:srgbClr val="FFFF00"/>
                </a:solidFill>
                <a:ea typeface="+mn-ea"/>
                <a:cs typeface="+mn-cs"/>
              </a:rPr>
              <a:t>необыкновенно </a:t>
            </a:r>
            <a:r>
              <a:rPr lang="ru-RU" dirty="0" smtClean="0">
                <a:solidFill>
                  <a:srgbClr val="FFFF00"/>
                </a:solidFill>
                <a:ea typeface="+mn-ea"/>
                <a:cs typeface="+mn-cs"/>
              </a:rPr>
              <a:t> красивое Звездное   </a:t>
            </a:r>
            <a:r>
              <a:rPr lang="ru-RU" dirty="0">
                <a:solidFill>
                  <a:srgbClr val="FFFF00"/>
                </a:solidFill>
                <a:ea typeface="+mn-ea"/>
                <a:cs typeface="+mn-cs"/>
              </a:rPr>
              <a:t>небо. </a:t>
            </a:r>
            <a:br>
              <a:rPr lang="ru-RU" dirty="0">
                <a:solidFill>
                  <a:srgbClr val="FFFF00"/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34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77rus.smugmug.com/Military/Memorial-Museum-of/13/799072211_ybpHi-L.jpg"/>
          <p:cNvPicPr>
            <a:picLocks noChangeAspect="1" noChangeArrowheads="1"/>
          </p:cNvPicPr>
          <p:nvPr/>
        </p:nvPicPr>
        <p:blipFill>
          <a:blip r:embed="rId2"/>
          <a:srcRect l="13768" r="17393" b="4918"/>
          <a:stretch>
            <a:fillRect/>
          </a:stretch>
        </p:blipFill>
        <p:spPr bwMode="auto">
          <a:xfrm>
            <a:off x="4644008" y="548680"/>
            <a:ext cx="4176464" cy="45222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5724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4738538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FFFF00"/>
                </a:solidFill>
              </a:rPr>
              <a:t>Первыми покорили космос две собаки –Белка и Стрелка.</a:t>
            </a:r>
            <a:endParaRPr lang="ru-RU">
              <a:solidFill>
                <a:srgbClr val="FFFF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692696"/>
            <a:ext cx="4047993" cy="44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15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5242594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12</a:t>
            </a:r>
            <a:r>
              <a:rPr lang="ru-RU" smtClean="0">
                <a:solidFill>
                  <a:srgbClr val="FFFF00"/>
                </a:solidFill>
              </a:rPr>
              <a:t> апреля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r>
              <a:rPr lang="ru-RU" smtClean="0">
                <a:solidFill>
                  <a:srgbClr val="FFFF00"/>
                </a:solidFill>
              </a:rPr>
              <a:t>1961 года советский космонавт Юрий Алексеевич Гагарин впервые совершил полет вокруг Земли.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endParaRPr lang="ru-RU">
              <a:solidFill>
                <a:srgbClr val="FFFF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9889" y="548680"/>
            <a:ext cx="440307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45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7" t="168" r="11259" b="20106"/>
          <a:stretch>
            <a:fillRect/>
          </a:stretch>
        </p:blipFill>
        <p:spPr>
          <a:xfrm>
            <a:off x="1403648" y="1628800"/>
            <a:ext cx="6705600" cy="439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0" r="11527"/>
          <a:stretch>
            <a:fillRect/>
          </a:stretch>
        </p:blipFill>
        <p:spPr>
          <a:xfrm>
            <a:off x="1763688" y="1412776"/>
            <a:ext cx="5866734" cy="489654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1616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  <p:tag name="ISPRING_RESOURCE_PATHS_HASH_2" val="1f4d1494e64ce8ea5183f35808e5c6375cc57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942</TotalTime>
  <Words>71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Тема Office</vt:lpstr>
      <vt:lpstr>КОСМОС  ДЛЯ  ДЕТЕЙ</vt:lpstr>
      <vt:lpstr>Когда вы ночью  выходите на улицу  и  поднимете голову  вверх,  то  вы  увидите необыкновенно  красивое Звездное   небо.  </vt:lpstr>
      <vt:lpstr>Презентация PowerPoint</vt:lpstr>
      <vt:lpstr>Первыми покорили космос две собаки –Белка и Стрелка.</vt:lpstr>
      <vt:lpstr>12 апреля 1961 года советский космонавт Юрий Алексеевич Гагарин впервые совершил полет вокруг Земли. </vt:lpstr>
      <vt:lpstr>Презентация PowerPoint</vt:lpstr>
      <vt:lpstr>Презентация PowerPoint</vt:lpstr>
    </vt:vector>
  </TitlesOfParts>
  <Company>WolfishLair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ds-304</dc:creator>
  <cp:lastModifiedBy>Metodist</cp:lastModifiedBy>
  <cp:revision>7</cp:revision>
  <dcterms:created xsi:type="dcterms:W3CDTF">2013-02-26T18:13:19Z</dcterms:created>
  <dcterms:modified xsi:type="dcterms:W3CDTF">2024-04-27T10:23:50Z</dcterms:modified>
</cp:coreProperties>
</file>