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6588224" y="5157192"/>
            <a:ext cx="2304256" cy="1460727"/>
          </a:xfrm>
        </p:spPr>
        <p:txBody>
          <a:bodyPr>
            <a:normAutofit/>
          </a:bodyPr>
          <a:lstStyle/>
          <a:p>
            <a:r>
              <a:rPr lang="ru-RU" dirty="0" smtClean="0"/>
              <a:t>Воспитатель </a:t>
            </a:r>
          </a:p>
          <a:p>
            <a:r>
              <a:rPr lang="ru-RU" dirty="0" err="1" smtClean="0"/>
              <a:t>Старук</a:t>
            </a:r>
            <a:r>
              <a:rPr lang="ru-RU" dirty="0" smtClean="0"/>
              <a:t> О. Н.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268760"/>
            <a:ext cx="7175351" cy="273630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8000" dirty="0" smtClean="0"/>
              <a:t>Моя семья.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82526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218" name="Picture 2" descr="D:\Documents\загрузки из инета\d1473d779b08df04d8b5225e6ff2ce06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6" y="273380"/>
            <a:ext cx="8431963" cy="63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72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87424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D:\Documents\загрузки из инета\789de9c7410c5314f10d2db7481c23cc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12879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954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39552" y="228919"/>
            <a:ext cx="814724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D:\Documents\загрузки из инета\740ec4a7661068ee9dd4a3eee679bef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3888432" cy="525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cuments\загрузки из инета\1672252693_flomaster-club-p-malchik-risunok-dlya-detei-vkontakte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48680"/>
            <a:ext cx="4608512" cy="561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061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7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D:\Documents\загрузки из инета\mamm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8840"/>
            <a:ext cx="4752528" cy="486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ocuments\загрузки из инета\12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8408"/>
            <a:ext cx="4608512" cy="606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446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098" name="Picture 2" descr="D:\Documents\загрузки из инета\4fFKzziFIOQ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3712"/>
            <a:ext cx="6552728" cy="644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635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2" name="Picture 2" descr="D:\Documents\загрузки из инета\148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776863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867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571500"/>
            <a:ext cx="8229600" cy="11921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D:\Documents\загрузки из инета\scale_1200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1"/>
            <a:ext cx="8712968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765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170" name="Picture 2" descr="D:\Documents\загрузки из инета\moya-semya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6" y="764704"/>
            <a:ext cx="860396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732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959649" flipV="1">
            <a:off x="-3221926" y="-94849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194" name="Picture 2" descr="D:\Documents\загрузки из инета\288628-dlya-malyshey-dom-1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8" y="577014"/>
            <a:ext cx="8241312" cy="554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1842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</TotalTime>
  <Words>9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Georgia</vt:lpstr>
      <vt:lpstr>Trebuchet MS</vt:lpstr>
      <vt:lpstr>Воздушный поток</vt:lpstr>
      <vt:lpstr>Моя семья.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семья.</dc:title>
  <dc:creator>Изя</dc:creator>
  <cp:lastModifiedBy>Metodist</cp:lastModifiedBy>
  <cp:revision>10</cp:revision>
  <dcterms:created xsi:type="dcterms:W3CDTF">2024-04-07T13:47:10Z</dcterms:created>
  <dcterms:modified xsi:type="dcterms:W3CDTF">2024-04-27T10:22:01Z</dcterms:modified>
</cp:coreProperties>
</file>